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4"/>
  </p:sldMasterIdLst>
  <p:notesMasterIdLst>
    <p:notesMasterId r:id="rId14"/>
  </p:notesMasterIdLst>
  <p:sldIdLst>
    <p:sldId id="256" r:id="rId5"/>
    <p:sldId id="365" r:id="rId6"/>
    <p:sldId id="367" r:id="rId7"/>
    <p:sldId id="368" r:id="rId8"/>
    <p:sldId id="369" r:id="rId9"/>
    <p:sldId id="370" r:id="rId10"/>
    <p:sldId id="366" r:id="rId11"/>
    <p:sldId id="372" r:id="rId12"/>
    <p:sldId id="373" r:id="rId13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484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433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842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807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8851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6983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075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6617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887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6868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647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057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4436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1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6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2016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894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2749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9628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638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182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443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59142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39C8C82F-A1D1-4A8B-8A62-103B217EDDE9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5378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86754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723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161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58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33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347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476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5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812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62" r:id="rId3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Introduktion til PHP 2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Include</a:t>
            </a:r>
            <a:r>
              <a:rPr lang="da-DK" dirty="0"/>
              <a:t>, kontrolstrukturer og false-værdier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556B-8EC6-4FE4-81F4-C8589934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E4A303C-05F1-4007-B13A-32D41C2D74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Med ”</a:t>
            </a:r>
            <a:r>
              <a:rPr lang="da-DK" dirty="0" err="1"/>
              <a:t>include</a:t>
            </a:r>
            <a:r>
              <a:rPr lang="da-DK" dirty="0"/>
              <a:t>” kan man indsætte kode direkte fra andre filer</a:t>
            </a:r>
          </a:p>
          <a:p>
            <a:pPr lvl="1"/>
            <a:r>
              <a:rPr lang="da-DK" dirty="0"/>
              <a:t>De andre filer kan indeholde en hvilken som helst kode, som kan bruges i HTML-filer</a:t>
            </a:r>
          </a:p>
          <a:p>
            <a:pPr lvl="1"/>
            <a:r>
              <a:rPr lang="da-DK" dirty="0"/>
              <a:t>Du kan godt navngive dine </a:t>
            </a:r>
            <a:r>
              <a:rPr lang="da-DK" dirty="0" err="1"/>
              <a:t>include</a:t>
            </a:r>
            <a:r>
              <a:rPr lang="da-DK" dirty="0"/>
              <a:t>-filer noget andet end .</a:t>
            </a:r>
            <a:r>
              <a:rPr lang="da-DK" dirty="0" err="1"/>
              <a:t>php</a:t>
            </a:r>
            <a:r>
              <a:rPr lang="da-DK" dirty="0"/>
              <a:t>, men det anbefales ikke, for det kan hurtigt føre til forvirring</a:t>
            </a:r>
          </a:p>
          <a:p>
            <a:pPr lvl="1"/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a-DK" sz="2800" dirty="0" err="1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eksternFil.php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lvl="1"/>
            <a:r>
              <a:rPr lang="da-DK" dirty="0"/>
              <a:t>Henvisning til din </a:t>
            </a:r>
            <a:r>
              <a:rPr lang="da-DK" dirty="0" err="1"/>
              <a:t>include</a:t>
            </a:r>
            <a:r>
              <a:rPr lang="da-DK" dirty="0"/>
              <a:t>-fil skal være relativ til den fil, du sidder og arbejder i lige nu:</a:t>
            </a:r>
          </a:p>
          <a:p>
            <a:pPr lvl="2"/>
            <a:r>
              <a:rPr lang="da-DK" dirty="0"/>
              <a:t>../ </a:t>
            </a:r>
            <a:r>
              <a:rPr lang="da-DK" sz="2800" dirty="0">
                <a:sym typeface="Wingdings" panose="05000000000000000000" pitchFamily="2" charset="2"/>
              </a:rPr>
              <a:t></a:t>
            </a:r>
            <a:r>
              <a:rPr lang="da-DK" dirty="0">
                <a:sym typeface="Wingdings" panose="05000000000000000000" pitchFamily="2" charset="2"/>
              </a:rPr>
              <a:t> gå en mappe op og find </a:t>
            </a:r>
            <a:r>
              <a:rPr lang="da-DK" dirty="0" err="1">
                <a:sym typeface="Wingdings" panose="05000000000000000000" pitchFamily="2" charset="2"/>
              </a:rPr>
              <a:t>include</a:t>
            </a:r>
            <a:r>
              <a:rPr lang="da-DK" dirty="0">
                <a:sym typeface="Wingdings" panose="05000000000000000000" pitchFamily="2" charset="2"/>
              </a:rPr>
              <a:t>-filen</a:t>
            </a:r>
          </a:p>
          <a:p>
            <a:pPr lvl="2"/>
            <a:r>
              <a:rPr lang="da-DK" dirty="0">
                <a:sym typeface="Wingdings" panose="05000000000000000000" pitchFamily="2" charset="2"/>
              </a:rPr>
              <a:t>./ </a:t>
            </a:r>
            <a:r>
              <a:rPr lang="da-DK" sz="2800" dirty="0">
                <a:sym typeface="Wingdings" panose="05000000000000000000" pitchFamily="2" charset="2"/>
              </a:rPr>
              <a:t></a:t>
            </a:r>
            <a:r>
              <a:rPr lang="da-DK" dirty="0">
                <a:sym typeface="Wingdings" panose="05000000000000000000" pitchFamily="2" charset="2"/>
              </a:rPr>
              <a:t> kig kun efter </a:t>
            </a:r>
            <a:r>
              <a:rPr lang="da-DK" dirty="0" err="1">
                <a:sym typeface="Wingdings" panose="05000000000000000000" pitchFamily="2" charset="2"/>
              </a:rPr>
              <a:t>include</a:t>
            </a:r>
            <a:r>
              <a:rPr lang="da-DK" dirty="0">
                <a:sym typeface="Wingdings" panose="05000000000000000000" pitchFamily="2" charset="2"/>
              </a:rPr>
              <a:t>-filen i den samme mappe, som den fil, du sidder og skriver i lige nu, også ligger (dette er ikke nødvendigt)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7BBE3E18-FC3F-4427-905B-3FA5C62015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" b="65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D0C9F8-AA1E-4349-830C-15B69D5031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965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12270-E59D-488D-8959-611A5F0B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r>
              <a:rPr lang="da-DK" dirty="0"/>
              <a:t> / </a:t>
            </a:r>
            <a:r>
              <a:rPr lang="da-DK" dirty="0" err="1"/>
              <a:t>require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F4B2BCB-8A8B-41A4-991B-EF33425314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Du kan indsætte en ekstern fil på fire forskellige måder:</a:t>
            </a:r>
          </a:p>
          <a:p>
            <a:pPr lvl="1"/>
            <a:r>
              <a:rPr lang="da-DK" dirty="0" err="1"/>
              <a:t>Include</a:t>
            </a:r>
            <a:r>
              <a:rPr lang="da-DK" dirty="0"/>
              <a:t> – hvis den eksterne fil ikke kan findes, fortsæt med at køre scriptet uden den eksterne fil (dette vil give en fejl til brugeren, men efterfølgende elementer vises stadig)</a:t>
            </a:r>
          </a:p>
          <a:p>
            <a:pPr lvl="1"/>
            <a:r>
              <a:rPr lang="da-DK" dirty="0" err="1"/>
              <a:t>Require</a:t>
            </a:r>
            <a:r>
              <a:rPr lang="da-DK" dirty="0"/>
              <a:t> – hvis den eksterne fil ikke kan findes, stop med at køre scriptet (dette vil give en fejl til brugeren og efterfølgende elementer vises heller ikke)</a:t>
            </a:r>
          </a:p>
          <a:p>
            <a:pPr lvl="1"/>
            <a:r>
              <a:rPr lang="da-DK" dirty="0" err="1"/>
              <a:t>Include_once</a:t>
            </a:r>
            <a:r>
              <a:rPr lang="da-DK" dirty="0"/>
              <a:t> – samme som ovenfor. Anvendes kun i forbindelse med avanceret programmering og ofte ved funktioner, der kun skal køres en gang</a:t>
            </a:r>
          </a:p>
          <a:p>
            <a:pPr lvl="1"/>
            <a:r>
              <a:rPr lang="da-DK" dirty="0" err="1"/>
              <a:t>Require_once</a:t>
            </a:r>
            <a:r>
              <a:rPr lang="da-DK" dirty="0"/>
              <a:t> – samme som ovenfor med samme konsekvenser som </a:t>
            </a:r>
            <a:r>
              <a:rPr lang="da-DK" dirty="0" err="1"/>
              <a:t>require</a:t>
            </a: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8187FD47-2DE4-4A7E-BC48-8F65C0D016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" b="682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D0F3F4C-ADB7-4212-A924-44AFFDB99C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505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17626-DB64-4F74-9968-29FE60F1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F1057EE-6848-4F0B-B59D-F0FA8FB26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”</a:t>
            </a:r>
            <a:r>
              <a:rPr lang="da-DK" dirty="0" err="1"/>
              <a:t>Include</a:t>
            </a:r>
            <a:r>
              <a:rPr lang="da-DK" dirty="0"/>
              <a:t>” er et af de stærkeste </a:t>
            </a:r>
            <a:r>
              <a:rPr lang="da-DK" dirty="0" err="1"/>
              <a:t>php</a:t>
            </a:r>
            <a:r>
              <a:rPr lang="da-DK" dirty="0"/>
              <a:t>-værktøjer i forhold til webdesign</a:t>
            </a:r>
          </a:p>
          <a:p>
            <a:r>
              <a:rPr lang="da-DK" dirty="0"/>
              <a:t>Med </a:t>
            </a:r>
            <a:r>
              <a:rPr lang="da-DK" dirty="0" err="1"/>
              <a:t>include</a:t>
            </a:r>
            <a:r>
              <a:rPr lang="da-DK" dirty="0"/>
              <a:t> kan man lægge de elementer, som går igen på flere sider, i eksterne filer, så man kun har koden et sted</a:t>
            </a:r>
          </a:p>
          <a:p>
            <a:pPr lvl="1"/>
            <a:r>
              <a:rPr lang="da-DK" dirty="0"/>
              <a:t>Header</a:t>
            </a:r>
          </a:p>
          <a:p>
            <a:pPr lvl="1"/>
            <a:r>
              <a:rPr lang="da-DK" dirty="0"/>
              <a:t>Navigation</a:t>
            </a:r>
          </a:p>
          <a:p>
            <a:pPr lvl="1"/>
            <a:r>
              <a:rPr lang="da-DK" dirty="0" err="1"/>
              <a:t>Footer</a:t>
            </a:r>
            <a:endParaRPr lang="da-DK" dirty="0"/>
          </a:p>
          <a:p>
            <a:pPr lvl="1"/>
            <a:r>
              <a:rPr lang="da-DK" dirty="0"/>
              <a:t>… og alt andet, som går igen på flere eller alle sider</a:t>
            </a:r>
          </a:p>
        </p:txBody>
      </p:sp>
      <p:pic>
        <p:nvPicPr>
          <p:cNvPr id="16" name="Pladsholder til billede 15">
            <a:extLst>
              <a:ext uri="{FF2B5EF4-FFF2-40B4-BE49-F238E27FC236}">
                <a16:creationId xmlns:a16="http://schemas.microsoft.com/office/drawing/2014/main" id="{70ED56D9-7683-41BD-B308-4049E23C4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b="648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E6D46EF-DE39-447D-AEC9-6C14ED824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621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4156A-3EC9-4829-BA66-CAF76C61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F3ECF10-6A02-4656-9E7D-5EF5BDCDAA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Udfordringen med inkluderede filer kommer, når der er undersider i din mappestruktur til dine website filer</a:t>
            </a:r>
          </a:p>
          <a:p>
            <a:pPr lvl="1"/>
            <a:r>
              <a:rPr lang="da-DK" dirty="0"/>
              <a:t>Du kan ikke bruge de samme stier (fx til links eller billeder) på topsider og undersider i HTML, hvis dine undersider er organiseret i undermapper</a:t>
            </a:r>
          </a:p>
          <a:p>
            <a:pPr lvl="1"/>
            <a:r>
              <a:rPr lang="da-DK" dirty="0"/>
              <a:t>Du kan få samme problem, hvis du udvikler dit site lokalt og derefter uploader det til en server</a:t>
            </a:r>
          </a:p>
          <a:p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55C4FB86-E7FC-4931-80A5-A375B781BD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BF8D0D6-74FF-4A26-A0A7-EF64D87294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920132E2-634D-433D-AAA9-78228FD5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54" y="10138394"/>
            <a:ext cx="3492671" cy="2236879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B939E45A-2022-4C87-9960-8EA6B6B451E4}"/>
              </a:ext>
            </a:extLst>
          </p:cNvPr>
          <p:cNvSpPr txBox="1"/>
          <p:nvPr/>
        </p:nvSpPr>
        <p:spPr>
          <a:xfrm>
            <a:off x="7590443" y="9125339"/>
            <a:ext cx="7263110" cy="3739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200" lvl="1" indent="-457200" algn="l"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20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”Arrangementer/Koncerter.html”</a:t>
            </a: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Koncerter</a:t>
            </a: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b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0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-457200" algn="l"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20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”Koncerter.html”</a:t>
            </a: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Koncerter</a:t>
            </a:r>
            <a:r>
              <a:rPr lang="da-DK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91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363D-98A7-4647-9531-32E9CBD6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3FE891F-09D6-44AC-AE54-162EB79BB6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Løsningen er at tilføje en variabel i dine </a:t>
            </a:r>
            <a:r>
              <a:rPr lang="da-DK" dirty="0" err="1"/>
              <a:t>include</a:t>
            </a:r>
            <a:r>
              <a:rPr lang="da-DK" dirty="0"/>
              <a:t>-filer</a:t>
            </a:r>
          </a:p>
          <a:p>
            <a:r>
              <a:rPr lang="da-DK" dirty="0"/>
              <a:t>Opret en variabel, som indeholder dit </a:t>
            </a:r>
            <a:r>
              <a:rPr lang="da-DK" dirty="0" err="1"/>
              <a:t>siteroot</a:t>
            </a:r>
            <a:r>
              <a:rPr lang="da-DK" dirty="0"/>
              <a:t>, så du kan henvise til alle stier med en fuldstændig sti</a:t>
            </a:r>
          </a:p>
          <a:p>
            <a:r>
              <a:rPr lang="da-DK" dirty="0"/>
              <a:t>Så angiver du din webservers bibliotek som </a:t>
            </a:r>
            <a:r>
              <a:rPr lang="da-DK" dirty="0" err="1"/>
              <a:t>siteroot</a:t>
            </a:r>
            <a:r>
              <a:rPr lang="da-DK" dirty="0"/>
              <a:t> og kan herefter henvise til alle filerne </a:t>
            </a:r>
            <a:br>
              <a:rPr lang="da-DK" dirty="0"/>
            </a:br>
            <a:br>
              <a:rPr lang="da-DK" dirty="0"/>
            </a:br>
            <a:r>
              <a:rPr lang="da-DK" i="1" dirty="0"/>
              <a:t>I opgaverne skal jeres CMS ligge i mappen v31, som i så kan henvise til som </a:t>
            </a:r>
            <a:r>
              <a:rPr lang="da-DK" i="1" dirty="0" err="1"/>
              <a:t>siteroot</a:t>
            </a:r>
            <a:r>
              <a:rPr lang="da-DK" i="1" dirty="0"/>
              <a:t>:</a:t>
            </a:r>
            <a:br>
              <a:rPr lang="da-DK" i="1" dirty="0"/>
            </a:br>
            <a:br>
              <a:rPr lang="da-DK" i="1" dirty="0"/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siteroot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”/v31/”;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=”&lt;?=$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siteroot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;?&gt;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forside.php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”&gt;Forside&lt;/a&gt;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A611021E-9763-4802-99FA-A1AAFE37ED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DE95251-8F4E-4E3F-8A2F-4F1CAEF1B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468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3048F-3D8F-4C16-8E38-347DD7E5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include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0FCF8C3-C265-4236-B405-4B5CFDFF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b="1" dirty="0"/>
              <a:t>BEST PRACTICE:</a:t>
            </a:r>
          </a:p>
          <a:p>
            <a:pPr lvl="1"/>
            <a:r>
              <a:rPr lang="da-DK" dirty="0"/>
              <a:t>Har du et .</a:t>
            </a:r>
            <a:r>
              <a:rPr lang="da-DK" dirty="0" err="1"/>
              <a:t>php</a:t>
            </a:r>
            <a:r>
              <a:rPr lang="da-DK" dirty="0"/>
              <a:t> website, så brug .</a:t>
            </a:r>
            <a:r>
              <a:rPr lang="da-DK" dirty="0" err="1"/>
              <a:t>php</a:t>
            </a:r>
            <a:r>
              <a:rPr lang="da-DK" dirty="0"/>
              <a:t> til alle dine filer i sitet, også selvom de ikke indeholder </a:t>
            </a:r>
            <a:r>
              <a:rPr lang="da-DK" dirty="0" err="1"/>
              <a:t>php</a:t>
            </a:r>
            <a:r>
              <a:rPr lang="da-DK" dirty="0"/>
              <a:t>-kode</a:t>
            </a:r>
          </a:p>
          <a:p>
            <a:pPr lvl="1"/>
            <a:r>
              <a:rPr lang="da-DK" dirty="0"/>
              <a:t>Lav en ”</a:t>
            </a:r>
            <a:r>
              <a:rPr lang="da-DK" dirty="0" err="1"/>
              <a:t>includes</a:t>
            </a:r>
            <a:r>
              <a:rPr lang="da-DK" dirty="0"/>
              <a:t>”-mappe til alle dine inkluderede filer, så de alle ligger det samme sted</a:t>
            </a:r>
          </a:p>
          <a:p>
            <a:pPr lvl="1"/>
            <a:r>
              <a:rPr lang="da-DK" dirty="0"/>
              <a:t>Opret en $</a:t>
            </a:r>
            <a:r>
              <a:rPr lang="da-DK" dirty="0" err="1"/>
              <a:t>siteroot</a:t>
            </a:r>
            <a:r>
              <a:rPr lang="da-DK" dirty="0"/>
              <a:t> variabel til dit websites rod, så du kan lave absolutte stier til alle links/billeder </a:t>
            </a:r>
            <a:r>
              <a:rPr lang="da-DK" dirty="0" err="1"/>
              <a:t>osv</a:t>
            </a:r>
            <a:endParaRPr lang="da-DK" dirty="0"/>
          </a:p>
          <a:p>
            <a:pPr lvl="1"/>
            <a:r>
              <a:rPr lang="da-DK" dirty="0"/>
              <a:t>Lad være med at inkludere &lt;!doctype html&gt; og andet standardkode, da din kode i </a:t>
            </a:r>
            <a:r>
              <a:rPr lang="da-DK" dirty="0" err="1"/>
              <a:t>include</a:t>
            </a:r>
            <a:r>
              <a:rPr lang="da-DK" dirty="0"/>
              <a:t>-filen indsættes præcis, som den er, i koden, der hvor du har lavet dit </a:t>
            </a:r>
            <a:r>
              <a:rPr lang="da-DK" dirty="0" err="1"/>
              <a:t>include</a:t>
            </a:r>
            <a:r>
              <a:rPr lang="da-DK" dirty="0"/>
              <a:t>-statement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854602D-C730-4CBA-A677-7BA86D60DE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E77CF49-7DCB-44CE-B9FD-44534619B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06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17376-3528-46B3-B097-B9B4EC82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if</a:t>
            </a:r>
            <a:r>
              <a:rPr lang="da-DK" dirty="0"/>
              <a:t> - </a:t>
            </a:r>
            <a:r>
              <a:rPr lang="da-DK" dirty="0" err="1"/>
              <a:t>elseif</a:t>
            </a:r>
            <a:r>
              <a:rPr lang="da-DK" dirty="0"/>
              <a:t> - </a:t>
            </a:r>
            <a:r>
              <a:rPr lang="da-DK" dirty="0" err="1"/>
              <a:t>else</a:t>
            </a:r>
            <a:r>
              <a:rPr lang="da-DK" dirty="0"/>
              <a:t> 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6D9F293-066E-47A9-B71D-1FC8AF32F4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ts val="3400"/>
              </a:lnSpc>
            </a:pPr>
            <a:r>
              <a:rPr lang="da-DK" dirty="0"/>
              <a:t>If-sætninger ligner dem, i kender fra andre programmeringssprog:</a:t>
            </a:r>
            <a:br>
              <a:rPr lang="da-DK" dirty="0"/>
            </a:br>
            <a:r>
              <a:rPr lang="da-DK" dirty="0" err="1"/>
              <a:t>if</a:t>
            </a:r>
            <a:r>
              <a:rPr lang="da-DK" dirty="0"/>
              <a:t> (</a:t>
            </a:r>
            <a:r>
              <a:rPr lang="da-DK" dirty="0" err="1"/>
              <a:t>condition</a:t>
            </a:r>
            <a:r>
              <a:rPr lang="da-DK" dirty="0"/>
              <a:t>) {</a:t>
            </a:r>
            <a:br>
              <a:rPr lang="da-DK" dirty="0"/>
            </a:br>
            <a:r>
              <a:rPr lang="da-DK" dirty="0"/>
              <a:t>} </a:t>
            </a:r>
            <a:r>
              <a:rPr lang="da-DK" dirty="0" err="1"/>
              <a:t>elseif</a:t>
            </a:r>
            <a:r>
              <a:rPr lang="da-DK" dirty="0"/>
              <a:t> (</a:t>
            </a:r>
            <a:r>
              <a:rPr lang="da-DK" dirty="0" err="1"/>
              <a:t>condition</a:t>
            </a:r>
            <a:r>
              <a:rPr lang="da-DK" dirty="0"/>
              <a:t>) {</a:t>
            </a:r>
            <a:br>
              <a:rPr lang="da-DK" dirty="0"/>
            </a:br>
            <a:r>
              <a:rPr lang="da-DK" dirty="0"/>
              <a:t>} </a:t>
            </a:r>
            <a:r>
              <a:rPr lang="da-DK" dirty="0" err="1"/>
              <a:t>else</a:t>
            </a:r>
            <a:r>
              <a:rPr lang="da-DK" dirty="0"/>
              <a:t> {</a:t>
            </a:r>
            <a:br>
              <a:rPr lang="da-DK" dirty="0"/>
            </a:br>
            <a:r>
              <a:rPr lang="da-DK" dirty="0"/>
              <a:t>}</a:t>
            </a:r>
          </a:p>
          <a:p>
            <a:pPr>
              <a:lnSpc>
                <a:spcPts val="3400"/>
              </a:lnSpc>
              <a:spcBef>
                <a:spcPts val="600"/>
              </a:spcBef>
            </a:pPr>
            <a:r>
              <a:rPr lang="da-DK" dirty="0"/>
              <a:t>If-sætninger kan blandes med almindelig HTML, så længe man får afsluttet dem korrekt i </a:t>
            </a:r>
            <a:r>
              <a:rPr lang="da-DK" dirty="0" err="1"/>
              <a:t>php</a:t>
            </a:r>
            <a:r>
              <a:rPr lang="da-DK" dirty="0"/>
              <a:t>:</a:t>
            </a:r>
            <a:br>
              <a:rPr lang="da-DK" dirty="0"/>
            </a:br>
            <a:br>
              <a:rPr lang="da-DK" dirty="0"/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  <a:br>
              <a:rPr lang="da-DK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$hour = date(‘H’);</a:t>
            </a:r>
            <a:b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($hour &gt; 5 &amp;&amp; $hour &lt; 12) { ?&gt;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Godmorgen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} elseif ($hour &gt;= 12 &amp;&amp; $hour &lt; 18) { ?&gt;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God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eftermiddag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} elseif ($hour &gt;= 18 &amp;&amp; $hour &lt; 24) { ?&gt;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God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aften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} else { ?&gt;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Burde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du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ikke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sove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nu?</a:t>
            </a:r>
            <a:r>
              <a:rPr lang="en-US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da-DK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4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?&gt;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1E00D75A-AC26-4219-854B-5D94C4518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8EC9A57-4016-4B2D-BE5A-FB39FBB126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894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2A32E-04F0-451F-BCC4-3D2EF347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Værdier, som returnerer ”falsk”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6DF65BD-8686-440E-8318-CD449B868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I </a:t>
            </a:r>
            <a:r>
              <a:rPr lang="da-DK" dirty="0" err="1"/>
              <a:t>php</a:t>
            </a:r>
            <a:r>
              <a:rPr lang="da-DK" dirty="0"/>
              <a:t> returnerer følgende værdier ”falsk”: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false eller </a:t>
            </a:r>
            <a:r>
              <a:rPr lang="da-DK" dirty="0" err="1"/>
              <a:t>null</a:t>
            </a:r>
            <a:endParaRPr lang="da-DK" dirty="0"/>
          </a:p>
          <a:p>
            <a:pPr lvl="2">
              <a:spcBef>
                <a:spcPts val="600"/>
              </a:spcBef>
            </a:pPr>
            <a:r>
              <a:rPr lang="da-DK" dirty="0"/>
              <a:t>Begge er registrerede </a:t>
            </a:r>
            <a:r>
              <a:rPr lang="da-DK" dirty="0" err="1"/>
              <a:t>keywords</a:t>
            </a:r>
            <a:r>
              <a:rPr lang="da-DK" dirty="0"/>
              <a:t>. De skal ikke omgives af citationstegn og er ikke case sensitive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Nul - enten som tal eller som streng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0   0,0   ‘0’    ”0”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En tom streng - ‘ ‘ eller ””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Men sætter du et mellemrum er strengen ikke længere tom og vil returnere ”sandt”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Et array uden elementer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En udefineret variabel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Dette vil dog give en fejl i koden</a:t>
            </a:r>
          </a:p>
          <a:p>
            <a:pPr lvl="2">
              <a:spcBef>
                <a:spcPts val="600"/>
              </a:spcBef>
            </a:pPr>
            <a:r>
              <a:rPr lang="da-DK" dirty="0"/>
              <a:t>Du kan teste, om en variabel er defineret med funktionen </a:t>
            </a:r>
            <a:r>
              <a:rPr lang="da-DK" dirty="0" err="1"/>
              <a:t>isset</a:t>
            </a:r>
            <a:r>
              <a:rPr lang="da-DK" dirty="0"/>
              <a:t>()</a:t>
            </a:r>
            <a:br>
              <a:rPr lang="da-DK" dirty="0"/>
            </a:b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240436EE-4771-41C7-BB01-BE1C0961F6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" b="65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6981F95-28C7-4DC8-B3E0-4BC642670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1222176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Props1.xml><?xml version="1.0" encoding="utf-8"?>
<ds:datastoreItem xmlns:ds="http://schemas.openxmlformats.org/officeDocument/2006/customXml" ds:itemID="{C4C40355-79BF-4327-A36A-64ACE49B46D9}"/>
</file>

<file path=customXml/itemProps2.xml><?xml version="1.0" encoding="utf-8"?>
<ds:datastoreItem xmlns:ds="http://schemas.openxmlformats.org/officeDocument/2006/customXml" ds:itemID="{CC2D1505-2673-4164-8329-11DDEDB4BF57}"/>
</file>

<file path=customXml/itemProps3.xml><?xml version="1.0" encoding="utf-8"?>
<ds:datastoreItem xmlns:ds="http://schemas.openxmlformats.org/officeDocument/2006/customXml" ds:itemID="{CB01E699-5C75-45CE-8DD4-B1F3314D2F61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3295</TotalTime>
  <Words>873</Words>
  <Application>Microsoft Office PowerPoint</Application>
  <PresentationFormat>Brugerdefineret</PresentationFormat>
  <Paragraphs>54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Wingdings</vt:lpstr>
      <vt:lpstr>AspIT</vt:lpstr>
      <vt:lpstr>Introduktion til PHP 2</vt:lpstr>
      <vt:lpstr>PHP include</vt:lpstr>
      <vt:lpstr>PHP include / require</vt:lpstr>
      <vt:lpstr>PHP include</vt:lpstr>
      <vt:lpstr>PHP include</vt:lpstr>
      <vt:lpstr>PHP include</vt:lpstr>
      <vt:lpstr>PHP include</vt:lpstr>
      <vt:lpstr>if - elseif - else </vt:lpstr>
      <vt:lpstr>Værdier, som returnerer ”falsk”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123</cp:revision>
  <dcterms:modified xsi:type="dcterms:W3CDTF">2022-11-27T21:07:23Z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